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48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5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3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4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2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4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9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6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6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1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8BFE-0C04-4945-B5EF-77FEF0030BD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89F5-9BED-4E04-BA1A-A47E4E05F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8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700161"/>
              </p:ext>
            </p:extLst>
          </p:nvPr>
        </p:nvGraphicFramePr>
        <p:xfrm>
          <a:off x="4618" y="1127921"/>
          <a:ext cx="9144000" cy="5852739"/>
        </p:xfrm>
        <a:graphic>
          <a:graphicData uri="http://schemas.openxmlformats.org/drawingml/2006/table">
            <a:tbl>
              <a:tblPr firstRow="1" firstCol="1" bandRow="1"/>
              <a:tblGrid>
                <a:gridCol w="1062182"/>
                <a:gridCol w="8081818"/>
              </a:tblGrid>
              <a:tr h="5730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Describe </a:t>
                      </a:r>
                      <a:r>
                        <a:rPr lang="en-US" sz="10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detail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Who, What, Where, When, Why, and/or How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happening in the pages you read. Talk about characters, the problem, interesting events, setting, predictions, etc.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Answer using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specific details and examples from the book </a:t>
                      </a:r>
                      <a:r>
                        <a:rPr lang="en-US" sz="10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chapters you've read.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4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Example: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1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The chapter started out with</a:t>
                      </a:r>
                      <a:r>
                        <a:rPr lang="en-US" sz="1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description of the main characters, Katie, Louie, and Suzanne. </a:t>
                      </a:r>
                      <a:r>
                        <a:rPr lang="en-US" sz="1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story setting is </a:t>
                      </a:r>
                      <a:r>
                        <a:rPr lang="en-US" sz="1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Louie’s Pizza Place.  </a:t>
                      </a:r>
                      <a:r>
                        <a:rPr lang="en-US" sz="1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problem was that</a:t>
                      </a:r>
                      <a:r>
                        <a:rPr lang="en-US" sz="1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Katie was upset because her two best friends put her in the middle of their argument.  Katie did not like this; in fact she “hated it”.  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Making Connections: What</a:t>
                      </a:r>
                      <a:r>
                        <a:rPr lang="en-US" sz="10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does this story remind me of in my real life?</a:t>
                      </a:r>
                      <a:r>
                        <a:rPr lang="en-US" sz="10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This story reminds me of practicing with my soccer team.  Once, the coach asked the team to pick a partner.  The problem was my two best friends were on the team.  I did not want to upset them by choosing one over the other.  I  “Hated it” just like Katie.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Date:</a:t>
                      </a:r>
                      <a:r>
                        <a:rPr lang="en-US" sz="9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Chapters</a:t>
                      </a:r>
                      <a:r>
                        <a:rPr lang="en-US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Summary: </a:t>
                      </a:r>
                      <a:r>
                        <a:rPr lang="en-US" sz="1000" b="1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Today I read about…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Making Connections:  What does this story remind me of in my real life?</a:t>
                      </a: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Date:</a:t>
                      </a:r>
                      <a:r>
                        <a:rPr lang="en-US" sz="8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800" b="1" u="sng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u="sng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Chapters</a:t>
                      </a:r>
                      <a:r>
                        <a:rPr lang="en-US" sz="1000" b="1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000" b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Summary: </a:t>
                      </a:r>
                      <a:r>
                        <a:rPr lang="en-US" sz="1000" b="1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Today I read about…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Connections:  What is this similar</a:t>
                      </a:r>
                      <a:r>
                        <a:rPr lang="en-US" sz="10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to in my life?                                          </a:t>
                      </a: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788988"/>
            <a:ext cx="8839200" cy="334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Directions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For each reading log you are to read the assigned chapters, write a summary, and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make a connection.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28800" y="76200"/>
            <a:ext cx="5257800" cy="712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cs typeface="Arial" pitchFamily="34" charset="0"/>
              </a:rPr>
              <a:t>Bellamy Middle School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- Summer Reading Log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Title: </a:t>
            </a:r>
            <a:r>
              <a:rPr kumimoji="0" lang="en-US" alt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Counting by 7’s </a:t>
            </a:r>
            <a:r>
              <a:rPr kumimoji="0" lang="en-US" altLang="en-US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by </a:t>
            </a:r>
            <a:r>
              <a:rPr lang="en-US" sz="1400" dirty="0">
                <a:latin typeface="Algerian" panose="04020705040A02060702" pitchFamily="82" charset="0"/>
              </a:rPr>
              <a:t>Holly Goldberg Sloan</a:t>
            </a:r>
            <a:endParaRPr kumimoji="0" lang="en-US" altLang="en-US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anose="04020705040A02060702" pitchFamily="82" charset="0"/>
              <a:cs typeface="Andalus" panose="02020603050405020304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16021"/>
            <a:ext cx="1597025" cy="73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0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373418"/>
              </p:ext>
            </p:extLst>
          </p:nvPr>
        </p:nvGraphicFramePr>
        <p:xfrm>
          <a:off x="76200" y="-6313"/>
          <a:ext cx="9067800" cy="6781622"/>
        </p:xfrm>
        <a:graphic>
          <a:graphicData uri="http://schemas.openxmlformats.org/drawingml/2006/table">
            <a:tbl>
              <a:tblPr firstRow="1" firstCol="1" bandRow="1"/>
              <a:tblGrid>
                <a:gridCol w="1240041"/>
                <a:gridCol w="7827759"/>
              </a:tblGrid>
              <a:tr h="5580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en-US" sz="105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Summary:</a:t>
                      </a:r>
                      <a:r>
                        <a:rPr lang="en-US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Describe </a:t>
                      </a:r>
                      <a:r>
                        <a:rPr lang="en-US" sz="105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detail</a:t>
                      </a: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5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Who, What, Where, When, Why, and/or How</a:t>
                      </a: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happening in the pages you read. Talk about characters, the problem, interesting events, setting, predictions, etc.</a:t>
                      </a:r>
                    </a:p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</a:t>
                      </a:r>
                      <a:r>
                        <a:rPr lang="en-US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Answer using</a:t>
                      </a:r>
                      <a:r>
                        <a:rPr lang="en-US" sz="105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specific details and examples from the book </a:t>
                      </a:r>
                      <a:r>
                        <a:rPr lang="en-US" sz="105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en-US" sz="105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chapters you've read.</a:t>
                      </a:r>
                      <a:endParaRPr lang="en-US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68" marR="29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4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Date: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5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Chapters</a:t>
                      </a:r>
                      <a:r>
                        <a:rPr lang="en-US" sz="10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en-US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Today I read about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Connections:  How is this different from</a:t>
                      </a:r>
                      <a:r>
                        <a:rPr lang="en-US" sz="9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my life?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4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Date: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u="sng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Chapters</a:t>
                      </a:r>
                      <a:r>
                        <a:rPr lang="en-US" sz="10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endParaRPr lang="en-US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Today I read about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Connections:  What</a:t>
                      </a:r>
                      <a:r>
                        <a:rPr lang="en-US" sz="9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does this remind me of in the real world?     _____________________________________________________________________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                        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Date: </a:t>
                      </a:r>
                      <a:endParaRPr lang="en-US" sz="9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Chapter: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Today I read about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Connections:  How is this similar or different</a:t>
                      </a:r>
                      <a:r>
                        <a:rPr lang="en-US" sz="9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from things that happen in the real world?  __________________________________________________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u="sng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________________________________________________________                 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52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045"/>
            <a:ext cx="1219200" cy="62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925198"/>
              </p:ext>
            </p:extLst>
          </p:nvPr>
        </p:nvGraphicFramePr>
        <p:xfrm>
          <a:off x="76200" y="69534"/>
          <a:ext cx="8915400" cy="6880234"/>
        </p:xfrm>
        <a:graphic>
          <a:graphicData uri="http://schemas.openxmlformats.org/drawingml/2006/table">
            <a:tbl>
              <a:tblPr firstRow="1" firstCol="1" bandRow="1"/>
              <a:tblGrid>
                <a:gridCol w="1219200"/>
                <a:gridCol w="7696200"/>
              </a:tblGrid>
              <a:tr h="5718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en-US" sz="105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Summary:</a:t>
                      </a:r>
                      <a:r>
                        <a:rPr lang="en-US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Describe </a:t>
                      </a:r>
                      <a:r>
                        <a:rPr lang="en-US" sz="105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detail</a:t>
                      </a: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5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Who, What, Where, When, Why, and/or How</a:t>
                      </a: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happening in the pages you read. Talk about characters, the problem, interesting events, setting, predictions, etc.</a:t>
                      </a:r>
                    </a:p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</a:t>
                      </a:r>
                      <a:r>
                        <a:rPr lang="en-US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Answer using</a:t>
                      </a:r>
                      <a:r>
                        <a:rPr lang="en-US" sz="105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specific details and examples from the book </a:t>
                      </a:r>
                      <a:r>
                        <a:rPr lang="en-US" sz="105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en-US" sz="105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chapters you've read.</a:t>
                      </a:r>
                      <a:endParaRPr lang="en-US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68" marR="29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Date: </a:t>
                      </a:r>
                      <a:endParaRPr kumimoji="0" lang="en-US" sz="9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en-US" sz="10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Chapters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  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Today I read about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Connections:  How is this similar or different</a:t>
                      </a:r>
                      <a:r>
                        <a:rPr lang="en-US" sz="9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from things that happen in the real world?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u="sng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_________________________________________________________________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Date: </a:t>
                      </a:r>
                      <a:endParaRPr kumimoji="0" lang="en-US" sz="1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Chapters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Today I read about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Connections:  What does this remind me of in another book?_____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Date: </a:t>
                      </a:r>
                      <a:endParaRPr lang="en-US" sz="9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Chapters: </a:t>
                      </a:r>
                      <a:endParaRPr lang="en-US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Today I read about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9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Connections:  How is this similar</a:t>
                      </a:r>
                      <a:r>
                        <a:rPr lang="en-US" sz="9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to other books I’ve read?_______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9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001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823014"/>
              </p:ext>
            </p:extLst>
          </p:nvPr>
        </p:nvGraphicFramePr>
        <p:xfrm>
          <a:off x="76200" y="69534"/>
          <a:ext cx="8915400" cy="6722500"/>
        </p:xfrm>
        <a:graphic>
          <a:graphicData uri="http://schemas.openxmlformats.org/drawingml/2006/table">
            <a:tbl>
              <a:tblPr firstRow="1" firstCol="1" bandRow="1"/>
              <a:tblGrid>
                <a:gridCol w="1219200"/>
                <a:gridCol w="7696200"/>
              </a:tblGrid>
              <a:tr h="5718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en-US" sz="105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Summary:</a:t>
                      </a:r>
                      <a:r>
                        <a:rPr lang="en-US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Describe </a:t>
                      </a:r>
                      <a:r>
                        <a:rPr lang="en-US" sz="105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detail</a:t>
                      </a: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5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Who, What, Where, When, Why, and/or How</a:t>
                      </a:r>
                      <a:r>
                        <a:rPr lang="en-US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happening in the pages you read. Talk about characters, the problem, interesting events, setting, predictions, etc.</a:t>
                      </a:r>
                    </a:p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</a:t>
                      </a:r>
                      <a:r>
                        <a:rPr lang="en-US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Answer using</a:t>
                      </a:r>
                      <a:r>
                        <a:rPr lang="en-US" sz="105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specific details and examples from the book </a:t>
                      </a:r>
                      <a:r>
                        <a:rPr lang="en-US" sz="105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en-US" sz="105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chapters you've read.</a:t>
                      </a:r>
                      <a:endParaRPr lang="en-US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68" marR="29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Date: </a:t>
                      </a:r>
                      <a:endParaRPr kumimoji="0" lang="en-US" sz="1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Chapter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Today I read about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Connections:  How</a:t>
                      </a:r>
                      <a:r>
                        <a:rPr lang="en-US" sz="9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is this different from other books I’ve read?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Date: </a:t>
                      </a:r>
                      <a:endParaRPr kumimoji="0" lang="en-US" sz="1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Chapters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Today I read about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Connections:  What</a:t>
                      </a:r>
                      <a:r>
                        <a:rPr lang="en-US" sz="900" b="1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does this story remind me of in my life? Has your answer changed from the beginning of the story?  _______________________________________________________________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Date: </a:t>
                      </a:r>
                      <a:endParaRPr kumimoji="0" lang="en-US" sz="1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Chapters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Today I read about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Reflection: </a:t>
                      </a:r>
                      <a:r>
                        <a:rPr lang="en-US" sz="9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Would you recommend</a:t>
                      </a:r>
                      <a:r>
                        <a:rPr lang="en-US" sz="9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this book to a friend?  Why or why not?</a:t>
                      </a:r>
                      <a:r>
                        <a:rPr lang="en-US" sz="90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</a:t>
                      </a:r>
                      <a:endParaRPr lang="en-US" sz="9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__________________________________________________________________________________________________________________________________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68" marR="29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76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347</Words>
  <Application>Microsoft Office PowerPoint</Application>
  <PresentationFormat>On-screen Show (4:3)</PresentationFormat>
  <Paragraphs>220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baer</dc:creator>
  <cp:lastModifiedBy>JOHN PARMELE</cp:lastModifiedBy>
  <cp:revision>21</cp:revision>
  <cp:lastPrinted>2017-05-18T13:30:14Z</cp:lastPrinted>
  <dcterms:created xsi:type="dcterms:W3CDTF">2014-03-04T19:36:54Z</dcterms:created>
  <dcterms:modified xsi:type="dcterms:W3CDTF">2017-06-21T14:49:37Z</dcterms:modified>
</cp:coreProperties>
</file>